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1" r:id="rId1"/>
  </p:sldMasterIdLst>
  <p:sldIdLst>
    <p:sldId id="301" r:id="rId2"/>
    <p:sldId id="308" r:id="rId3"/>
    <p:sldId id="309" r:id="rId4"/>
    <p:sldId id="310" r:id="rId5"/>
    <p:sldId id="311" r:id="rId6"/>
    <p:sldId id="312" r:id="rId7"/>
    <p:sldId id="313" r:id="rId8"/>
    <p:sldId id="314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6421"/>
    <p:restoredTop sz="94660"/>
  </p:normalViewPr>
  <p:slideViewPr>
    <p:cSldViewPr>
      <p:cViewPr varScale="1">
        <p:scale>
          <a:sx n="100" d="100"/>
          <a:sy n="100" d="100"/>
        </p:scale>
        <p:origin x="744" y="10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2017-09-01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image" Target="../media/image1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10.png"  /><Relationship Id="rId4" Type="http://schemas.openxmlformats.org/officeDocument/2006/relationships/image" Target="../media/image10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2.png"  /><Relationship Id="rId8" Type="http://schemas.openxmlformats.org/officeDocument/2006/relationships/image" Target="../media/image14.png"  /><Relationship Id="rId9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2" Type="http://schemas.openxmlformats.org/officeDocument/2006/relationships/image" Target="../media/image1.jpe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7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.png"  /><Relationship Id="rId11" Type="http://schemas.openxmlformats.org/officeDocument/2006/relationships/image" Target="../media/image17.png"  /><Relationship Id="rId12" Type="http://schemas.openxmlformats.org/officeDocument/2006/relationships/image" Target="../media/image27.png"  /><Relationship Id="rId2" Type="http://schemas.openxmlformats.org/officeDocument/2006/relationships/image" Target="../media/image1.jpeg"  /><Relationship Id="rId3" Type="http://schemas.openxmlformats.org/officeDocument/2006/relationships/image" Target="../media/image21.png"  /><Relationship Id="rId4" Type="http://schemas.openxmlformats.org/officeDocument/2006/relationships/image" Target="../media/image20.png"  /><Relationship Id="rId5" Type="http://schemas.openxmlformats.org/officeDocument/2006/relationships/image" Target="../media/image17.png"  /><Relationship Id="rId6" Type="http://schemas.openxmlformats.org/officeDocument/2006/relationships/image" Target="../media/image24.png"  /><Relationship Id="rId7" Type="http://schemas.openxmlformats.org/officeDocument/2006/relationships/image" Target="../media/image17.png"  /><Relationship Id="rId8" Type="http://schemas.openxmlformats.org/officeDocument/2006/relationships/image" Target="../media/image25.png"  /><Relationship Id="rId9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2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 txBox="1"/>
          <p:nvPr/>
        </p:nvSpPr>
        <p:spPr>
          <a:xfrm>
            <a:off x="3797914" y="1772816"/>
            <a:ext cx="1548172" cy="5401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>
                <a:solidFill>
                  <a:srgbClr val="808080"/>
                </a:solidFill>
                <a:latin typeface="HSSaemaul"/>
                <a:ea typeface="HSSaemaul"/>
              </a:rPr>
              <a:t>AD Project</a:t>
            </a:r>
            <a:endParaRPr lang="en-US" altLang="ko-KR" sz="3000">
              <a:solidFill>
                <a:srgbClr val="808080"/>
              </a:solidFill>
              <a:ea typeface="HSSaemau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556664" y="2132856"/>
            <a:ext cx="6030670" cy="161019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6200">
                <a:latin typeface="HSSaemaul"/>
                <a:ea typeface="HSSaemaul"/>
                <a:sym typeface="Marlett"/>
              </a:rPr>
              <a:t>구슬 홀짝 게임 </a:t>
            </a:r>
            <a:endParaRPr lang="ko-KR" altLang="en-US" sz="6200">
              <a:ea typeface="HSSaemaul"/>
              <a:sym typeface="Marlett"/>
            </a:endParaRPr>
          </a:p>
          <a:p>
            <a:pPr algn="ctr">
              <a:defRPr/>
            </a:pPr>
            <a:r>
              <a:rPr lang="en-US" altLang="ko-KR" sz="3800">
                <a:latin typeface="HSSaemaul"/>
                <a:ea typeface="HSSaemaul"/>
                <a:sym typeface="Marlett"/>
              </a:rPr>
              <a:t>in </a:t>
            </a:r>
            <a:r>
              <a:rPr lang="ko-KR" altLang="en-US" sz="3800">
                <a:latin typeface="HSSaemaul"/>
                <a:ea typeface="HSSaemaul"/>
                <a:sym typeface="Marlett"/>
              </a:rPr>
              <a:t>오징어게임</a:t>
            </a:r>
            <a:endParaRPr lang="ko-KR" altLang="en-US" sz="3800">
              <a:ea typeface="HSSaemaul"/>
              <a:sym typeface="Marlett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4716016" y="4797152"/>
            <a:ext cx="473581" cy="363493"/>
          </a:xfrm>
          <a:prstGeom prst="rect">
            <a:avLst/>
          </a:prstGeom>
        </p:spPr>
        <p:txBody>
          <a:bodyPr vert="eaVert"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48" name=""/>
          <p:cNvSpPr txBox="1"/>
          <p:nvPr/>
        </p:nvSpPr>
        <p:spPr>
          <a:xfrm>
            <a:off x="3751897" y="4679399"/>
            <a:ext cx="1640205" cy="909841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>
                <a:latin typeface="HSSaemaul"/>
                <a:ea typeface="HSSaemaul"/>
              </a:rPr>
              <a:t>깐뷰</a:t>
            </a:r>
            <a:endParaRPr lang="ko-KR" altLang="en-US">
              <a:ea typeface="HSSaemaul"/>
            </a:endParaRPr>
          </a:p>
          <a:p>
            <a:pPr algn="ctr">
              <a:defRPr/>
            </a:pPr>
            <a:r>
              <a:rPr lang="en-US" altLang="ko-KR">
                <a:latin typeface="HSSaemaul"/>
                <a:ea typeface="HSSaemaul"/>
              </a:rPr>
              <a:t>20212956</a:t>
            </a:r>
            <a:r>
              <a:rPr lang="ko-KR" altLang="en-US">
                <a:latin typeface="HSSaemaul"/>
                <a:ea typeface="HSSaemaul"/>
              </a:rPr>
              <a:t> 구여진</a:t>
            </a:r>
            <a:endParaRPr lang="ko-KR" altLang="en-US">
              <a:ea typeface="HSSaemaul"/>
            </a:endParaRPr>
          </a:p>
          <a:p>
            <a:pPr algn="ctr">
              <a:defRPr/>
            </a:pPr>
            <a:r>
              <a:rPr lang="en-US" altLang="ko-KR">
                <a:latin typeface="HSSaemaul"/>
                <a:ea typeface="HSSaemaul"/>
              </a:rPr>
              <a:t>20212957</a:t>
            </a:r>
            <a:r>
              <a:rPr lang="ko-KR" altLang="en-US">
                <a:latin typeface="HSSaemaul"/>
                <a:ea typeface="HSSaemaul"/>
              </a:rPr>
              <a:t> 권보미</a:t>
            </a:r>
            <a:endParaRPr lang="ko-KR" altLang="en-US">
              <a:ea typeface="HSSaemau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568" y="1927736"/>
            <a:ext cx="3960440" cy="3157447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8024" y="1530795"/>
            <a:ext cx="3600400" cy="3796410"/>
          </a:xfrm>
          <a:prstGeom prst="rect">
            <a:avLst/>
          </a:prstGeom>
        </p:spPr>
      </p:pic>
      <p:sp>
        <p:nvSpPr>
          <p:cNvPr id="48" name="직사각형 26"/>
          <p:cNvSpPr/>
          <p:nvPr/>
        </p:nvSpPr>
        <p:spPr>
          <a:xfrm>
            <a:off x="683566" y="908720"/>
            <a:ext cx="1615997" cy="33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01 </a:t>
            </a:r>
            <a:r>
              <a:rPr lang="ko-KR" altLang="en-US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최종 결과물</a:t>
            </a:r>
            <a:endParaRPr lang="ko-KR" altLang="en-US" sz="1600">
              <a:solidFill>
                <a:srgbClr val="404040"/>
              </a:solidFill>
              <a:latin typeface="나눔스퀘어라운드 Bold"/>
              <a:ea typeface="나눔스퀘어라운드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83566" y="908720"/>
            <a:ext cx="1615997" cy="33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02 </a:t>
            </a:r>
            <a:r>
              <a:rPr lang="ko-KR" altLang="en-US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사용한 모듈</a:t>
            </a:r>
            <a:endParaRPr lang="ko-KR" altLang="en-US" sz="1600">
              <a:solidFill>
                <a:srgbClr val="404040"/>
              </a:solidFill>
              <a:latin typeface="나눔스퀘어라운드 Bold"/>
              <a:ea typeface="나눔스퀘어라운드 Bold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85619" y="1990056"/>
            <a:ext cx="1172761" cy="1222920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5616" y="2132856"/>
            <a:ext cx="1174494" cy="1174494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04248" y="2060847"/>
            <a:ext cx="1224136" cy="1224136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2160" y="4221088"/>
            <a:ext cx="1152128" cy="1152128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79712" y="4518992"/>
            <a:ext cx="926232" cy="926232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11760" y="4230960"/>
            <a:ext cx="926232" cy="926232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4098039" y="3232036"/>
            <a:ext cx="947921" cy="39392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PyQt5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2094027" y="5339328"/>
            <a:ext cx="893797" cy="393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QtGui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6846108" y="3231458"/>
            <a:ext cx="1179657" cy="39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pygame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1177360" y="3231458"/>
            <a:ext cx="1162392" cy="395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random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6156176" y="5339328"/>
            <a:ext cx="1061487" cy="393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QtCore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8159697">
            <a:off x="3286400" y="3643715"/>
            <a:ext cx="986331" cy="63820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2440156">
            <a:off x="4859404" y="3624996"/>
            <a:ext cx="1130975" cy="638200"/>
          </a:xfrm>
          <a:prstGeom prst="rect">
            <a:avLst/>
          </a:prstGeom>
        </p:spPr>
      </p:pic>
      <p:sp>
        <p:nvSpPr>
          <p:cNvPr id="63" name=""/>
          <p:cNvSpPr/>
          <p:nvPr/>
        </p:nvSpPr>
        <p:spPr>
          <a:xfrm>
            <a:off x="3932872" y="5654734"/>
            <a:ext cx="1359208" cy="366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라운드 Bold"/>
                <a:ea typeface="나눔스퀘어라운드 Bold"/>
              </a:rPr>
              <a:t>QtWidgets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라운드 Bold"/>
              <a:ea typeface="나눔스퀘어라운드 Bold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285969">
            <a:off x="4097232" y="3738985"/>
            <a:ext cx="949496" cy="638200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34408" y="4581128"/>
            <a:ext cx="1075184" cy="107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83567" y="908720"/>
            <a:ext cx="1368153" cy="33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03</a:t>
            </a:r>
            <a:r>
              <a:rPr lang="ko-KR" altLang="en-US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구현 모듈</a:t>
            </a:r>
            <a:endParaRPr lang="ko-KR" altLang="en-US" sz="1600">
              <a:solidFill>
                <a:srgbClr val="404040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4098039" y="3232036"/>
            <a:ext cx="974976" cy="39508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Player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3203848" y="5267320"/>
            <a:ext cx="1127715" cy="393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Player1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6846108" y="3231458"/>
            <a:ext cx="951057" cy="39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Guess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1187624" y="3231169"/>
            <a:ext cx="1219130" cy="39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MainGUI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4880586" y="5267320"/>
            <a:ext cx="1131574" cy="393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latin typeface="나눔스퀘어라운드 Bold"/>
                <a:ea typeface="나눔스퀘어라운드 Bold"/>
              </a:rPr>
              <a:t>Player2</a:t>
            </a:r>
            <a:endParaRPr lang="en-US" altLang="ko-KR" sz="2000">
              <a:latin typeface="나눔스퀘어라운드 Bold"/>
              <a:ea typeface="나눔스퀘어라운드 Bold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7309845">
            <a:off x="3813492" y="3549307"/>
            <a:ext cx="638200" cy="63820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3083093">
            <a:off x="4691803" y="3552234"/>
            <a:ext cx="646977" cy="638200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03848" y="4149080"/>
            <a:ext cx="1080120" cy="1080120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23927" y="1916832"/>
            <a:ext cx="1296144" cy="1296144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60032" y="4149080"/>
            <a:ext cx="1080120" cy="1080120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76256" y="1988840"/>
            <a:ext cx="1224136" cy="1224136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87624" y="2137792"/>
            <a:ext cx="1147192" cy="107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83567" y="908720"/>
            <a:ext cx="1512169" cy="33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04</a:t>
            </a:r>
            <a:r>
              <a:rPr lang="ko-KR" altLang="en-US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 첫 번째 창</a:t>
            </a:r>
            <a:endParaRPr lang="ko-KR" altLang="en-US" sz="1600">
              <a:solidFill>
                <a:srgbClr val="404040"/>
              </a:solidFill>
              <a:latin typeface="나눔스퀘어라운드 Bold"/>
              <a:ea typeface="나눔스퀘어라운드 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6886" y="1439779"/>
            <a:ext cx="4990228" cy="3978442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78302" y="836712"/>
            <a:ext cx="3122089" cy="936103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27984" y="1340768"/>
            <a:ext cx="504055" cy="504055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5263" y="4941168"/>
            <a:ext cx="3553473" cy="648072"/>
          </a:xfrm>
          <a:prstGeom prst="rect">
            <a:avLst/>
          </a:prstGeom>
        </p:spPr>
      </p:pic>
      <p:sp>
        <p:nvSpPr>
          <p:cNvPr id="81" name=""/>
          <p:cNvSpPr/>
          <p:nvPr/>
        </p:nvSpPr>
        <p:spPr>
          <a:xfrm>
            <a:off x="2843808" y="2492896"/>
            <a:ext cx="1296144" cy="288032"/>
          </a:xfrm>
          <a:prstGeom prst="roundRect">
            <a:avLst>
              <a:gd name="adj" fmla="val 16667"/>
            </a:avLst>
          </a:prstGeom>
          <a:noFill/>
          <a:ln>
            <a:solidFill>
              <a:srgbClr val="cfd2f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2" name=""/>
          <p:cNvSpPr/>
          <p:nvPr/>
        </p:nvSpPr>
        <p:spPr>
          <a:xfrm>
            <a:off x="4788024" y="2492896"/>
            <a:ext cx="1512168" cy="288032"/>
          </a:xfrm>
          <a:prstGeom prst="roundRect">
            <a:avLst>
              <a:gd name="adj" fmla="val 16667"/>
            </a:avLst>
          </a:prstGeom>
          <a:noFill/>
          <a:ln>
            <a:solidFill>
              <a:srgbClr val="cfd2f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"/>
          <p:cNvSpPr/>
          <p:nvPr/>
        </p:nvSpPr>
        <p:spPr>
          <a:xfrm>
            <a:off x="3527884" y="2780928"/>
            <a:ext cx="2088232" cy="288032"/>
          </a:xfrm>
          <a:prstGeom prst="roundRect">
            <a:avLst>
              <a:gd name="adj" fmla="val 16667"/>
            </a:avLst>
          </a:prstGeom>
          <a:noFill/>
          <a:ln>
            <a:solidFill>
              <a:srgbClr val="cfd2f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"/>
          <p:cNvSpPr/>
          <p:nvPr/>
        </p:nvSpPr>
        <p:spPr>
          <a:xfrm>
            <a:off x="2771800" y="3068960"/>
            <a:ext cx="3960440" cy="1728192"/>
          </a:xfrm>
          <a:prstGeom prst="roundRect">
            <a:avLst>
              <a:gd name="adj" fmla="val 16667"/>
            </a:avLst>
          </a:prstGeom>
          <a:noFill/>
          <a:ln>
            <a:solidFill>
              <a:srgbClr val="cfd2f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7626486">
            <a:off x="2195736" y="4437112"/>
            <a:ext cx="504055" cy="504055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56880" y="2504690"/>
            <a:ext cx="5230238" cy="1848618"/>
          </a:xfrm>
          <a:prstGeom prst="rect">
            <a:avLst/>
          </a:prstGeom>
        </p:spPr>
      </p:pic>
      <p:sp>
        <p:nvSpPr>
          <p:cNvPr id="87" name=""/>
          <p:cNvSpPr txBox="1"/>
          <p:nvPr/>
        </p:nvSpPr>
        <p:spPr>
          <a:xfrm>
            <a:off x="2565346" y="4789844"/>
            <a:ext cx="854526" cy="29534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400">
                <a:solidFill>
                  <a:srgbClr val="ff0000"/>
                </a:solidFill>
                <a:latin typeface="나눔스퀘어라운드 Bold"/>
                <a:ea typeface="나눔스퀘어라운드 Bold"/>
              </a:rPr>
              <a:t>ERROR!</a:t>
            </a:r>
            <a:endParaRPr lang="en-US" altLang="ko-KR" sz="1400">
              <a:solidFill>
                <a:srgbClr val="ff0000"/>
              </a:solidFill>
              <a:latin typeface="나눔스퀘어라운드 Bold"/>
              <a:ea typeface="나눔스퀘어라운드 Bold"/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60232" y="5085184"/>
            <a:ext cx="504056" cy="504056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527696" y="1273402"/>
            <a:ext cx="4088606" cy="4311195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915816" y="4680178"/>
            <a:ext cx="3528460" cy="1413118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69504" y="1350640"/>
            <a:ext cx="710208" cy="710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1" animBg="1"/>
      <p:bldP spid="83" grpId="2" animBg="1"/>
      <p:bldP spid="84" grpId="3" animBg="1"/>
      <p:bldP spid="83" grpId="4" animBg="1"/>
      <p:bldP spid="82" grpId="5" animBg="1"/>
      <p:bldP spid="81" grpId="6" animBg="1"/>
      <p:bldP spid="84" grpId="7" animBg="1"/>
      <p:bldP spid="87" grpId="8" animBg="1"/>
      <p:bldP spid="87" grpId="9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83567" y="908720"/>
            <a:ext cx="1512169" cy="33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05 </a:t>
            </a:r>
            <a:r>
              <a:rPr lang="ko-KR" altLang="en-US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두 번째 창</a:t>
            </a:r>
            <a:endParaRPr lang="ko-KR" altLang="en-US" sz="1600">
              <a:solidFill>
                <a:srgbClr val="404040"/>
              </a:solidFill>
              <a:latin typeface="나눔스퀘어라운드 Bold"/>
              <a:ea typeface="나눔스퀘어라운드 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4278" y="1196752"/>
            <a:ext cx="4575443" cy="4824536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2339752" y="1988840"/>
            <a:ext cx="2160240" cy="2052256"/>
          </a:xfrm>
          <a:prstGeom prst="rect">
            <a:avLst/>
          </a:prstGeom>
          <a:noFill/>
          <a:ln w="38100"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6" name=""/>
          <p:cNvSpPr/>
          <p:nvPr/>
        </p:nvSpPr>
        <p:spPr>
          <a:xfrm>
            <a:off x="2339752" y="4077072"/>
            <a:ext cx="4464496" cy="1584176"/>
          </a:xfrm>
          <a:prstGeom prst="rect">
            <a:avLst/>
          </a:prstGeom>
          <a:noFill/>
          <a:ln w="38100"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8224" y="5661248"/>
            <a:ext cx="504056" cy="504056"/>
          </a:xfrm>
          <a:prstGeom prst="rect">
            <a:avLst/>
          </a:prstGeom>
        </p:spPr>
      </p:pic>
      <p:sp>
        <p:nvSpPr>
          <p:cNvPr id="69" name=""/>
          <p:cNvSpPr/>
          <p:nvPr/>
        </p:nvSpPr>
        <p:spPr>
          <a:xfrm>
            <a:off x="4932040" y="1556792"/>
            <a:ext cx="1512168" cy="288032"/>
          </a:xfrm>
          <a:prstGeom prst="rect">
            <a:avLst/>
          </a:prstGeom>
          <a:noFill/>
          <a:ln w="38100"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3365767">
            <a:off x="6613946" y="1942554"/>
            <a:ext cx="504055" cy="504055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04870" y="2390770"/>
            <a:ext cx="5955562" cy="2550398"/>
          </a:xfrm>
          <a:prstGeom prst="rect">
            <a:avLst/>
          </a:prstGeom>
        </p:spPr>
      </p:pic>
      <p:sp>
        <p:nvSpPr>
          <p:cNvPr id="72" name=""/>
          <p:cNvSpPr/>
          <p:nvPr/>
        </p:nvSpPr>
        <p:spPr>
          <a:xfrm>
            <a:off x="4572000" y="3429000"/>
            <a:ext cx="1512168" cy="288031"/>
          </a:xfrm>
          <a:prstGeom prst="rect">
            <a:avLst/>
          </a:prstGeom>
          <a:noFill/>
          <a:ln w="38100"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4874353">
            <a:off x="6092321" y="3456850"/>
            <a:ext cx="396044" cy="396044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3872086"/>
            <a:ext cx="4382484" cy="1357113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506772">
            <a:off x="6451913" y="3508713"/>
            <a:ext cx="504055" cy="504055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339752" y="4077072"/>
            <a:ext cx="6179820" cy="1143000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9842408">
            <a:off x="5711704" y="3873472"/>
            <a:ext cx="504055" cy="504055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15616" y="3651091"/>
            <a:ext cx="4648934" cy="2442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4" grpId="1" animBg="1"/>
      <p:bldP spid="69" grpId="2" animBg="1"/>
      <p:bldP spid="64" grpId="3" animBg="1"/>
      <p:bldP spid="72" grpId="4" animBg="1"/>
      <p:bldP spid="72" grpId="5" animBg="1"/>
      <p:bldP spid="66" grpId="6" animBg="1"/>
      <p:bldP spid="66" grpId="7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83567" y="908720"/>
            <a:ext cx="1296145" cy="33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06</a:t>
            </a:r>
            <a:r>
              <a:rPr lang="ko-KR" altLang="en-US" sz="1600">
                <a:solidFill>
                  <a:srgbClr val="404040"/>
                </a:solidFill>
                <a:latin typeface="나눔스퀘어라운드 Bold"/>
                <a:ea typeface="나눔스퀘어라운드 Bold"/>
              </a:rPr>
              <a:t> 시연 영상</a:t>
            </a:r>
            <a:endParaRPr lang="ko-KR" altLang="en-US" sz="1600">
              <a:solidFill>
                <a:srgbClr val="404040"/>
              </a:solidFill>
              <a:latin typeface="나눔스퀘어라운드 Bold"/>
              <a:ea typeface="나눔스퀘어라운드 Bold"/>
            </a:endParaRPr>
          </a:p>
        </p:txBody>
      </p:sp>
      <p:pic>
        <p:nvPicPr>
          <p:cNvPr id="28" name="시연영상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460713" y="1319788"/>
            <a:ext cx="6222573" cy="470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239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 txBox="1"/>
          <p:nvPr/>
        </p:nvSpPr>
        <p:spPr>
          <a:xfrm>
            <a:off x="1556665" y="2839030"/>
            <a:ext cx="6030670" cy="117993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7200">
                <a:latin typeface="HSSaemaul"/>
                <a:ea typeface="HSSaemaul"/>
                <a:sym typeface="Marlett"/>
              </a:rPr>
              <a:t>Thank you</a:t>
            </a:r>
            <a:endParaRPr lang="en-US" altLang="ko-KR" sz="7200">
              <a:ea typeface="HSSaemaul"/>
              <a:sym typeface="Marlett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4716016" y="4797152"/>
            <a:ext cx="473581" cy="363493"/>
          </a:xfrm>
          <a:prstGeom prst="rect">
            <a:avLst/>
          </a:prstGeom>
        </p:spPr>
        <p:txBody>
          <a:bodyPr vert="eaVert" wrap="none">
            <a:spAutoFit/>
          </a:bodyPr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</ep:Words>
  <ep:PresentationFormat>화면 슬라이드 쇼(4:3)</ep:PresentationFormat>
  <ep:Paragraphs>25</ep:Paragraphs>
  <ep:Slides>8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2016-10-28T15:58:08.000</dcterms:created>
  <dc:creator>HOME</dc:creator>
  <cp:lastModifiedBy>alina</cp:lastModifiedBy>
  <dcterms:modified xsi:type="dcterms:W3CDTF">2021-12-10T19:45:44.224</dcterms:modified>
  <cp:revision>305</cp:revision>
  <dc:title>왕별의 P  P  T 이야기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